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6/22/2021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6/22/2021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6/22/2021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6/22/2021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6/22/2021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6/22/2021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6/22/2021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6/22/2021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6/22/2021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494D24-BF19-E84F-B427-1011F8F64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1576091"/>
            <a:ext cx="9032454" cy="3442393"/>
          </a:xfrm>
        </p:spPr>
        <p:txBody>
          <a:bodyPr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ea typeface="Algerian" panose="02000000000000000000" pitchFamily="2" charset="0"/>
                <a:cs typeface="Arial" panose="020B0604020202020204" pitchFamily="34" charset="0"/>
              </a:rPr>
              <a:t>Отчёт</a:t>
            </a:r>
            <a:br>
              <a:rPr lang="ru-RU" dirty="0" smtClean="0">
                <a:latin typeface="Arial" panose="020B0604020202020204" pitchFamily="34" charset="0"/>
                <a:ea typeface="Algerian" panose="02000000000000000000" pitchFamily="2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ea typeface="Algerian" panose="02000000000000000000" pitchFamily="2" charset="0"/>
                <a:cs typeface="Arial" panose="020B0604020202020204" pitchFamily="34" charset="0"/>
              </a:rPr>
              <a:t> Студенческого </a:t>
            </a:r>
            <a:r>
              <a:rPr lang="ru-RU" dirty="0">
                <a:latin typeface="Arial" panose="020B0604020202020204" pitchFamily="34" charset="0"/>
                <a:ea typeface="Algerian" panose="02000000000000000000" pitchFamily="2" charset="0"/>
                <a:cs typeface="Arial" panose="020B0604020202020204" pitchFamily="34" charset="0"/>
              </a:rPr>
              <a:t>совета «Мост»</a:t>
            </a:r>
          </a:p>
        </p:txBody>
      </p:sp>
    </p:spTree>
    <p:extLst>
      <p:ext uri="{BB962C8B-B14F-4D97-AF65-F5344CB8AC3E}">
        <p14:creationId xmlns:p14="http://schemas.microsoft.com/office/powerpoint/2010/main" val="4079059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00F919-BFA5-5641-9B71-927F6A637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006" y="895622"/>
            <a:ext cx="8761413" cy="734086"/>
          </a:xfrm>
        </p:spPr>
        <p:txBody>
          <a:bodyPr/>
          <a:lstStyle/>
          <a:p>
            <a:pPr algn="ctr"/>
            <a:r>
              <a:rPr lang="ru-RU" sz="3200" b="1" dirty="0" smtClean="0">
                <a:latin typeface="Bahnschrift Light SemiCondensed" panose="020B0502040204020203" pitchFamily="34" charset="0"/>
              </a:rPr>
              <a:t>Конференция в рамках Польско</a:t>
            </a:r>
            <a:r>
              <a:rPr lang="ru-RU" sz="3200" b="1" dirty="0" smtClean="0">
                <a:latin typeface="Bahnschrift Light SemiCondensed" panose="020B0502040204020203" pitchFamily="34" charset="0"/>
              </a:rPr>
              <a:t>-русского </a:t>
            </a:r>
            <a:r>
              <a:rPr lang="ru-RU" sz="3200" b="1" dirty="0" smtClean="0">
                <a:latin typeface="Bahnschrift Light SemiCondensed" panose="020B0502040204020203" pitchFamily="34" charset="0"/>
              </a:rPr>
              <a:t>проекта «15 секунд глазами молодежи»</a:t>
            </a:r>
            <a:endParaRPr lang="ru-RU" sz="3200" b="1" dirty="0">
              <a:latin typeface="Bahnschrift Light SemiCondensed" panose="020B0502040204020203" pitchFamily="34" charset="0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A22D0817-A6E3-0549-B48C-F44CC518AB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1131" y="2391498"/>
            <a:ext cx="5470475" cy="410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35CF354-F326-E348-868C-16CB180A8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73" y="2470740"/>
            <a:ext cx="5013476" cy="3760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0265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751837-4108-304E-81F2-6F25522AB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236" y="841132"/>
            <a:ext cx="8761413" cy="706964"/>
          </a:xfrm>
        </p:spPr>
        <p:txBody>
          <a:bodyPr/>
          <a:lstStyle/>
          <a:p>
            <a:pPr algn="ctr"/>
            <a:r>
              <a:rPr lang="ru-RU" sz="4000" b="1" dirty="0" smtClean="0">
                <a:latin typeface="Arial Narrow" panose="020B0606020202030204" pitchFamily="34" charset="0"/>
              </a:rPr>
              <a:t>Торжественная клятва принятия присяги курсантов «ЗЧС» </a:t>
            </a:r>
            <a:endParaRPr lang="ru-RU" sz="4000" b="1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200923A7-2859-7249-BF51-DF71CBDCD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882" y="2743200"/>
            <a:ext cx="5955890" cy="3959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31696E92-889D-494E-9DA4-4D02314ED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080" y="2661629"/>
            <a:ext cx="6078583" cy="4041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2745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3066F5-A34D-9348-9F3F-B798D4F08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399" y="1178964"/>
            <a:ext cx="8761413" cy="706964"/>
          </a:xfrm>
        </p:spPr>
        <p:txBody>
          <a:bodyPr/>
          <a:lstStyle/>
          <a:p>
            <a:r>
              <a:rPr lang="ru-RU" dirty="0" err="1"/>
              <a:t>Квиз</a:t>
            </a:r>
            <a:r>
              <a:rPr lang="ru-RU" dirty="0"/>
              <a:t> «День космонавтика»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E03D7456-5B02-6144-84FD-01E9B1F9F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452204"/>
            <a:ext cx="4457895" cy="3343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E4052404-772C-7241-BDC8-07158CD52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585" y="2422724"/>
            <a:ext cx="2902830" cy="2902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B9C2F0F4-A1FA-CB47-B77C-DF03344E4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4106" y="3427655"/>
            <a:ext cx="4516233" cy="3387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285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A3FB9E-2AE0-DF41-A133-E2AEE548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423" y="885699"/>
            <a:ext cx="8761413" cy="706964"/>
          </a:xfrm>
        </p:spPr>
        <p:txBody>
          <a:bodyPr/>
          <a:lstStyle/>
          <a:p>
            <a:pPr algn="ctr"/>
            <a:r>
              <a:rPr lang="ru-RU" b="1" dirty="0" smtClean="0">
                <a:latin typeface="Bahnschrift Light SemiCondensed" panose="020B0502040204020203" pitchFamily="34" charset="0"/>
                <a:cs typeface="Arial" panose="020B0604020202020204" pitchFamily="34" charset="0"/>
              </a:rPr>
              <a:t>23 мая </a:t>
            </a:r>
            <a:br>
              <a:rPr lang="ru-RU" b="1" dirty="0" smtClean="0">
                <a:latin typeface="Bahnschrift Light SemiCondensed" panose="020B0502040204020203" pitchFamily="34" charset="0"/>
                <a:cs typeface="Arial" panose="020B0604020202020204" pitchFamily="34" charset="0"/>
              </a:rPr>
            </a:br>
            <a:r>
              <a:rPr lang="ru-RU" b="1" dirty="0" smtClean="0">
                <a:latin typeface="Bahnschrift Light SemiCondensed" panose="020B0502040204020203" pitchFamily="34" charset="0"/>
                <a:cs typeface="Arial" panose="020B0604020202020204" pitchFamily="34" charset="0"/>
              </a:rPr>
              <a:t> «</a:t>
            </a:r>
            <a:r>
              <a:rPr lang="ru-RU" b="1" dirty="0" smtClean="0">
                <a:latin typeface="Bahnschrift Light SemiCondensed" panose="020B0502040204020203" pitchFamily="34" charset="0"/>
                <a:cs typeface="Arial" panose="020B0604020202020204" pitchFamily="34" charset="0"/>
              </a:rPr>
              <a:t>День памяти </a:t>
            </a:r>
            <a:br>
              <a:rPr lang="ru-RU" b="1" dirty="0" smtClean="0">
                <a:latin typeface="Bahnschrift Light SemiCondensed" panose="020B0502040204020203" pitchFamily="34" charset="0"/>
                <a:cs typeface="Arial" panose="020B0604020202020204" pitchFamily="34" charset="0"/>
              </a:rPr>
            </a:br>
            <a:r>
              <a:rPr lang="ru-RU" b="1" dirty="0" smtClean="0">
                <a:latin typeface="Bahnschrift Light SemiCondensed" panose="020B0502040204020203" pitchFamily="34" charset="0"/>
                <a:cs typeface="Arial" panose="020B0604020202020204" pitchFamily="34" charset="0"/>
              </a:rPr>
              <a:t>воина -мученика </a:t>
            </a:r>
            <a:r>
              <a:rPr lang="ru-RU" b="1" dirty="0">
                <a:latin typeface="Bahnschrift Light SemiCondensed" panose="020B0502040204020203" pitchFamily="34" charset="0"/>
                <a:cs typeface="Arial" panose="020B0604020202020204" pitchFamily="34" charset="0"/>
              </a:rPr>
              <a:t>Евгения </a:t>
            </a:r>
            <a:r>
              <a:rPr lang="ru-RU" b="1" dirty="0" smtClean="0">
                <a:latin typeface="Bahnschrift Light SemiCondensed" panose="020B0502040204020203" pitchFamily="34" charset="0"/>
                <a:cs typeface="Arial" panose="020B0604020202020204" pitchFamily="34" charset="0"/>
              </a:rPr>
              <a:t>Родионова»</a:t>
            </a:r>
            <a:endParaRPr lang="ru-RU" b="1" dirty="0"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2CE05864-3514-EA4B-B706-07EF4F2F69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0783" y="2221037"/>
            <a:ext cx="3331610" cy="2605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AE1DBDF6-7EAD-F94D-8DA9-558066092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33" y="2221037"/>
            <a:ext cx="3278893" cy="2459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C00F6C64-AE61-6441-858E-61562AB49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756" y="4005649"/>
            <a:ext cx="3474485" cy="2605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xmlns="" id="{57418052-B6C2-8E47-B1CE-3892A4BDC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279" y="4152343"/>
            <a:ext cx="3474484" cy="2605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7110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298B721-008A-AE47-96EE-13EAECFE5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3429000"/>
            <a:ext cx="8761413" cy="706964"/>
          </a:xfrm>
        </p:spPr>
        <p:txBody>
          <a:bodyPr/>
          <a:lstStyle/>
          <a:p>
            <a:pPr algn="ctr"/>
            <a:r>
              <a:rPr lang="ru-RU" sz="6000">
                <a:solidFill>
                  <a:srgbClr val="002060"/>
                </a:solidFill>
              </a:rPr>
              <a:t>Спасибо за внимание ❣️</a:t>
            </a:r>
          </a:p>
        </p:txBody>
      </p:sp>
    </p:spTree>
    <p:extLst>
      <p:ext uri="{BB962C8B-B14F-4D97-AF65-F5344CB8AC3E}">
        <p14:creationId xmlns:p14="http://schemas.microsoft.com/office/powerpoint/2010/main" val="4132282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FCCC5CF9-FA8F-DE4F-A859-54E65404D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777" y="0"/>
            <a:ext cx="3612445" cy="5418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A2A8F4F5-2F3D-8A45-B3CD-0CFB92F37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73" y="505353"/>
            <a:ext cx="3612445" cy="5418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A565CB99-1D26-5E4D-A370-3D960446F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0981" y="505353"/>
            <a:ext cx="3612445" cy="5418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E417354-3702-7A45-84C2-E4C383A40639}"/>
              </a:ext>
            </a:extLst>
          </p:cNvPr>
          <p:cNvSpPr txBox="1"/>
          <p:nvPr/>
        </p:nvSpPr>
        <p:spPr>
          <a:xfrm>
            <a:off x="4467223" y="5568552"/>
            <a:ext cx="3612445" cy="1253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BB3F121-EAE9-BA42-B4E8-410CF0DB1BAE}"/>
              </a:ext>
            </a:extLst>
          </p:cNvPr>
          <p:cNvSpPr txBox="1"/>
          <p:nvPr/>
        </p:nvSpPr>
        <p:spPr>
          <a:xfrm flipH="1" flipV="1">
            <a:off x="4289777" y="5580226"/>
            <a:ext cx="2032442" cy="83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1905DE-038D-C54B-A112-FF2CE2336894}"/>
              </a:ext>
            </a:extLst>
          </p:cNvPr>
          <p:cNvSpPr txBox="1"/>
          <p:nvPr/>
        </p:nvSpPr>
        <p:spPr>
          <a:xfrm flipV="1">
            <a:off x="4858118" y="5718436"/>
            <a:ext cx="2475761" cy="84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0D30D60-2731-8A40-A59C-ADCEA949A241}"/>
              </a:ext>
            </a:extLst>
          </p:cNvPr>
          <p:cNvSpPr txBox="1"/>
          <p:nvPr/>
        </p:nvSpPr>
        <p:spPr>
          <a:xfrm>
            <a:off x="5064000" y="5518308"/>
            <a:ext cx="241888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Председатель</a:t>
            </a:r>
          </a:p>
          <a:p>
            <a:pPr algn="ctr"/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Беляков Даниил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BCF3224-5E17-2842-A106-19780C952065}"/>
              </a:ext>
            </a:extLst>
          </p:cNvPr>
          <p:cNvSpPr txBox="1"/>
          <p:nvPr/>
        </p:nvSpPr>
        <p:spPr>
          <a:xfrm>
            <a:off x="8434844" y="6072992"/>
            <a:ext cx="337858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Секретарь</a:t>
            </a:r>
          </a:p>
          <a:p>
            <a:pPr algn="ctr"/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Владимирова Анна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D842EE-E181-6046-A42F-DF7E1A72EC1F}"/>
              </a:ext>
            </a:extLst>
          </p:cNvPr>
          <p:cNvSpPr txBox="1"/>
          <p:nvPr/>
        </p:nvSpPr>
        <p:spPr>
          <a:xfrm>
            <a:off x="46728" y="6085982"/>
            <a:ext cx="424304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Заместитель председателя</a:t>
            </a:r>
          </a:p>
          <a:p>
            <a:pPr algn="ctr"/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Демченко Ксения</a:t>
            </a:r>
          </a:p>
        </p:txBody>
      </p:sp>
    </p:spTree>
    <p:extLst>
      <p:ext uri="{BB962C8B-B14F-4D97-AF65-F5344CB8AC3E}">
        <p14:creationId xmlns:p14="http://schemas.microsoft.com/office/powerpoint/2010/main" val="2895059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D7636F-F5B3-5440-B327-83901239C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972" y="785813"/>
            <a:ext cx="6375027" cy="1081646"/>
          </a:xfrm>
        </p:spPr>
        <p:txBody>
          <a:bodyPr/>
          <a:lstStyle/>
          <a:p>
            <a:r>
              <a:rPr lang="ru-RU"/>
              <a:t>1 сентября «День Знаний»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CF93B857-7002-4742-B8B0-704EF78EA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725" y="2311861"/>
            <a:ext cx="6061519" cy="4546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9686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38B9D8-4CC4-5F47-B8E1-CF4ABCCD1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812934"/>
            <a:ext cx="8761413" cy="706964"/>
          </a:xfrm>
        </p:spPr>
        <p:txBody>
          <a:bodyPr/>
          <a:lstStyle/>
          <a:p>
            <a:r>
              <a:rPr lang="ru-RU" dirty="0"/>
              <a:t>Агитация и опрос желающих вступить в студенческий совет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D8780E0B-869D-FA41-B763-253A7504A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54" y="2371633"/>
            <a:ext cx="4226943" cy="4226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61D66F0D-CA12-844F-BA26-A188464D9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941" y="2416763"/>
            <a:ext cx="4181813" cy="4181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0615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B52A6C-500C-B84D-B6FE-1F35A0DF3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522514" y="592183"/>
            <a:ext cx="8094082" cy="1270157"/>
          </a:xfrm>
        </p:spPr>
        <p:txBody>
          <a:bodyPr/>
          <a:lstStyle/>
          <a:p>
            <a:pPr algn="ctr"/>
            <a:r>
              <a:rPr lang="ru-RU" b="1" dirty="0">
                <a:latin typeface="Bahnschrift SemiBold Condensed" panose="020B0502040204020203" pitchFamily="34" charset="0"/>
              </a:rPr>
              <a:t>Выборы нового состава студенческого совета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323091CF-ACF3-2740-911F-C40D0D900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0318" y="2354699"/>
            <a:ext cx="5265682" cy="3936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55575D27-B3B1-8D44-8E9B-138A6A250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382" y="2354699"/>
            <a:ext cx="5907838" cy="3936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2019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70A601-4369-0543-99BC-F002BE785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973668"/>
            <a:ext cx="8761413" cy="706964"/>
          </a:xfrm>
        </p:spPr>
        <p:txBody>
          <a:bodyPr/>
          <a:lstStyle/>
          <a:p>
            <a:r>
              <a:rPr lang="ru-RU"/>
              <a:t>Психологические тренинги «ЛОМ»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70B5CB8D-128C-FC41-891E-FEA2ECD997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589" y="2247117"/>
            <a:ext cx="5695406" cy="4271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EC8A46C8-6035-6E44-B7A6-D0BCBA6FA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204" y="2291930"/>
            <a:ext cx="5635655" cy="4226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2289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DAE279-84E5-1A41-B0E4-0A844221F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3829" y="1223367"/>
            <a:ext cx="8761413" cy="367968"/>
          </a:xfrm>
        </p:spPr>
        <p:txBody>
          <a:bodyPr/>
          <a:lstStyle/>
          <a:p>
            <a:r>
              <a:rPr lang="ru-RU"/>
              <a:t>Акция «Мы за ЗОЖ»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230F4CD7-8ACD-D544-92EB-181EE1600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310" y="2369081"/>
            <a:ext cx="5461350" cy="4096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007A1823-1A86-B648-BA70-C9F178EBA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194" y="2369081"/>
            <a:ext cx="6529136" cy="4096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6072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E8FC6C-9079-AA47-B7A2-CEEA71F44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017" y="1009387"/>
            <a:ext cx="8761413" cy="706964"/>
          </a:xfrm>
        </p:spPr>
        <p:txBody>
          <a:bodyPr/>
          <a:lstStyle/>
          <a:p>
            <a:r>
              <a:rPr lang="ru-RU"/>
              <a:t>Выпускной 4ЗУ17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36D24AF8-000E-6745-833B-348DB2E23C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522" y="2539467"/>
            <a:ext cx="5448478" cy="4086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F7C815EA-8987-A84F-865C-3114E27D9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038" y="2539468"/>
            <a:ext cx="5448478" cy="4086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5438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2BEA9E-3FA6-BB44-AB30-0964FD2AC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1170122"/>
            <a:ext cx="8761413" cy="706964"/>
          </a:xfrm>
        </p:spPr>
        <p:txBody>
          <a:bodyPr/>
          <a:lstStyle/>
          <a:p>
            <a:r>
              <a:rPr lang="ru-RU"/>
              <a:t>Опрос «День народного единства,»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28DDFB45-2C64-DC40-A7AE-57FE3EC04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>
            <a:off x="1114401" y="2265602"/>
            <a:ext cx="3322729" cy="4430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0237F0D4-B0F2-B84A-91A1-4956CBA73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230" y="2265602"/>
            <a:ext cx="3248257" cy="4331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5162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F10001029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0001029" id="{ED3996BA-162B-43C7-B0E2-A5CA4E649741}" vid="{187088E4-27D7-4455-856F-4A44258D82E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79</Words>
  <Application>Microsoft Office PowerPoint</Application>
  <PresentationFormat>Широкоэкранный</PresentationFormat>
  <Paragraphs>19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Algerian</vt:lpstr>
      <vt:lpstr>Arial</vt:lpstr>
      <vt:lpstr>Arial Narrow</vt:lpstr>
      <vt:lpstr>Bahnschrift Light SemiCondensed</vt:lpstr>
      <vt:lpstr>Bahnschrift SemiBold Condensed</vt:lpstr>
      <vt:lpstr>Century Gothic</vt:lpstr>
      <vt:lpstr>Wingdings 3</vt:lpstr>
      <vt:lpstr>TF10001029</vt:lpstr>
      <vt:lpstr>Отчёт  Студенческого совета «Мост»</vt:lpstr>
      <vt:lpstr>Презентация PowerPoint</vt:lpstr>
      <vt:lpstr>1 сентября «День Знаний»</vt:lpstr>
      <vt:lpstr>Агитация и опрос желающих вступить в студенческий совет</vt:lpstr>
      <vt:lpstr>Выборы нового состава студенческого совета</vt:lpstr>
      <vt:lpstr>Психологические тренинги «ЛОМ»</vt:lpstr>
      <vt:lpstr>Акция «Мы за ЗОЖ»</vt:lpstr>
      <vt:lpstr>Выпускной 4ЗУ17</vt:lpstr>
      <vt:lpstr>Опрос «День народного единства,»</vt:lpstr>
      <vt:lpstr>Конференция в рамках Польско-русского проекта «15 секунд глазами молодежи»</vt:lpstr>
      <vt:lpstr>Торжественная клятва принятия присяги курсантов «ЗЧС» </vt:lpstr>
      <vt:lpstr>Квиз «День космонавтика»</vt:lpstr>
      <vt:lpstr>23 мая   «День памяти  воина -мученика Евгения Родионова»</vt:lpstr>
      <vt:lpstr>Спасибо за внимание ❣️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Отчётная презентация по работе студенческого совета «Мост»</dc:title>
  <dc:creator>кирилл бурый</dc:creator>
  <cp:lastModifiedBy>Наталья Пыхтина</cp:lastModifiedBy>
  <cp:revision>5</cp:revision>
  <dcterms:created xsi:type="dcterms:W3CDTF">2021-06-21T20:34:12Z</dcterms:created>
  <dcterms:modified xsi:type="dcterms:W3CDTF">2021-06-22T07:18:11Z</dcterms:modified>
</cp:coreProperties>
</file>