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70" r:id="rId2"/>
    <p:sldId id="272" r:id="rId3"/>
    <p:sldId id="273" r:id="rId4"/>
    <p:sldId id="282" r:id="rId5"/>
    <p:sldId id="274" r:id="rId6"/>
    <p:sldId id="275" r:id="rId7"/>
    <p:sldId id="276" r:id="rId8"/>
    <p:sldId id="277" r:id="rId9"/>
    <p:sldId id="278" r:id="rId10"/>
    <p:sldId id="279" r:id="rId11"/>
    <p:sldId id="283" r:id="rId12"/>
    <p:sldId id="285" r:id="rId13"/>
    <p:sldId id="284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AD2E4-49E1-4BE0-8ABC-AE559AA6353C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C76E3-B969-49B1-9410-4212925108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6067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285860"/>
            <a:ext cx="7854696" cy="369527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</a:t>
            </a:r>
            <a:r>
              <a:rPr lang="ru-RU" sz="4000" dirty="0" smtClean="0">
                <a:solidFill>
                  <a:srgbClr val="FFFF00"/>
                </a:solidFill>
              </a:rPr>
              <a:t/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СТУДЕНЧЕСКОГО СОВЕТА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2018 – 2019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уч.год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1472" y="428604"/>
            <a:ext cx="7854696" cy="57150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Посвящение в студенты!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DSC_02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14422"/>
            <a:ext cx="3505200" cy="2334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95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750471"/>
            <a:ext cx="4143372" cy="3107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_00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214818"/>
            <a:ext cx="2964645" cy="1976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_01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1968" y="1214422"/>
            <a:ext cx="342902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1472" y="428604"/>
            <a:ext cx="7854696" cy="57150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«ДЕНЬ УЧИТЕЛЯ!»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DSC_04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63403">
            <a:off x="160172" y="1544121"/>
            <a:ext cx="3505200" cy="2334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SC_0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90428">
            <a:off x="4714876" y="1571612"/>
            <a:ext cx="3505200" cy="2334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SCN03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01897">
            <a:off x="405377" y="3811564"/>
            <a:ext cx="3286116" cy="2464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_00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3357562"/>
            <a:ext cx="3286116" cy="2464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_96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4071942"/>
            <a:ext cx="3286116" cy="2464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1472" y="428604"/>
            <a:ext cx="7854696" cy="57150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год для студентов «Серебряная стрела»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DSC_0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17953">
            <a:off x="230326" y="2024340"/>
            <a:ext cx="3954404" cy="2636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SC_0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17502">
            <a:off x="4223642" y="3266429"/>
            <a:ext cx="4726571" cy="3151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1472" y="428604"/>
            <a:ext cx="7854696" cy="57150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«День студента»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DSC_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02144">
            <a:off x="209442" y="1745454"/>
            <a:ext cx="3630114" cy="2420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_00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714488"/>
            <a:ext cx="3821901" cy="2547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SC_00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3571876"/>
            <a:ext cx="4429156" cy="2952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1472" y="428604"/>
            <a:ext cx="7854696" cy="57150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«День студента»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DSCN09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000504"/>
            <a:ext cx="2976551" cy="2232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SCN09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58862">
            <a:off x="5148800" y="1533245"/>
            <a:ext cx="3062851" cy="2297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N1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357298"/>
            <a:ext cx="3333774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N10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3714752"/>
            <a:ext cx="3286116" cy="2464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1472" y="428604"/>
            <a:ext cx="7854696" cy="57150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Выпусчкной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группа 4ЗУ»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IMG_11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22016">
            <a:off x="696305" y="1644538"/>
            <a:ext cx="3857620" cy="2893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11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4071942"/>
            <a:ext cx="3500430" cy="2625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11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428868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1472" y="428604"/>
            <a:ext cx="7854696" cy="57150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«Свеча Памяти»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«Бессмертный полк»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KGU-uMA08C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000240"/>
            <a:ext cx="3810027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oFc_kV1SFW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65974">
            <a:off x="5709609" y="2228720"/>
            <a:ext cx="2963123" cy="2222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yu-0HT3DU9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4500570"/>
            <a:ext cx="2986541" cy="200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ын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96784">
            <a:off x="1512721" y="4291085"/>
            <a:ext cx="2714612" cy="2035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1472" y="428604"/>
            <a:ext cx="7854696" cy="57150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Мероприятие Е.Родионова «Готов к труду и обороне»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DSC_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2024030"/>
            <a:ext cx="2928958" cy="1952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_0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000240"/>
            <a:ext cx="3143272" cy="2095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_00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91473">
            <a:off x="348232" y="4435253"/>
            <a:ext cx="2571768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_01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89915">
            <a:off x="6267405" y="4533995"/>
            <a:ext cx="2721617" cy="1814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_03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4357694"/>
            <a:ext cx="3500462" cy="233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1472" y="428604"/>
            <a:ext cx="7854696" cy="5715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Фестиваль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военно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патриотической песни 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449u6TkhoB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66692">
            <a:off x="388871" y="1356445"/>
            <a:ext cx="3044807" cy="2278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AErMRwfJp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429132"/>
            <a:ext cx="2714612" cy="2031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BR14xP95dJ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68111">
            <a:off x="5325981" y="1614449"/>
            <a:ext cx="3332945" cy="2494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niS2S0LmXr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3714752"/>
            <a:ext cx="3629097" cy="2721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1472" y="428604"/>
            <a:ext cx="7854696" cy="57150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Выпускной Вечер!!!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DSCN1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61719">
            <a:off x="650453" y="1749818"/>
            <a:ext cx="2928926" cy="2196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SCN14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66823">
            <a:off x="5575392" y="1649696"/>
            <a:ext cx="3000364" cy="2250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SCN14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68440">
            <a:off x="555312" y="4247657"/>
            <a:ext cx="2945662" cy="2209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N13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04727">
            <a:off x="3831825" y="3478000"/>
            <a:ext cx="3809995" cy="2857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571480"/>
            <a:ext cx="72323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Студенческий совет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«МОСТ»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000372"/>
            <a:ext cx="8286808" cy="2708434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Многогранный спектр </a:t>
            </a:r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интересной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яркой </a:t>
            </a:r>
            <a:r>
              <a:rPr lang="ru-RU" sz="5400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студенческой жизни </a:t>
            </a:r>
            <a:r>
              <a:rPr lang="ru-RU" sz="4400" dirty="0" smtClean="0">
                <a:solidFill>
                  <a:srgbClr val="66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4400" dirty="0">
              <a:solidFill>
                <a:srgbClr val="66FF9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1472" y="428604"/>
            <a:ext cx="7854696" cy="57150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Окончание 2018 – 2019 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уч.год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DSC_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48645">
            <a:off x="5899647" y="1465913"/>
            <a:ext cx="2893207" cy="1928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SC_0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50092">
            <a:off x="241649" y="1487086"/>
            <a:ext cx="3357554" cy="2238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_00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3786190"/>
            <a:ext cx="4179087" cy="2786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0034" y="1571612"/>
            <a:ext cx="7854696" cy="4143404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ВНИМАНИЕ!!!</a:t>
            </a:r>
            <a:endParaRPr lang="ru-RU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21236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Наша команда «МОСТ» </a:t>
            </a:r>
            <a:endParaRPr lang="ru-RU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7" name="Рисунок 6" descr="IMG_2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000240"/>
            <a:ext cx="6143668" cy="4572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 rot="1035032">
            <a:off x="520556" y="1040681"/>
            <a:ext cx="7728954" cy="4683125"/>
          </a:xfrm>
          <a:prstGeom prst="wedgeEllipseCallou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918217">
            <a:off x="1166892" y="1910721"/>
            <a:ext cx="672286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	</a:t>
            </a:r>
            <a:r>
              <a:rPr lang="ru-RU" sz="2400" dirty="0" smtClean="0">
                <a:solidFill>
                  <a:srgbClr val="FFFF00"/>
                </a:solidFill>
              </a:rPr>
              <a:t>Студенческое  самоуправление -	</a:t>
            </a:r>
            <a:r>
              <a:rPr lang="ru-RU" sz="2400" dirty="0" smtClean="0"/>
              <a:t>это самостоятельность   студенчества в проявлении   инициативы, принятии решения и  его самоорганизации в интересах своего коллектива или  студенческой организации.</a:t>
            </a:r>
            <a:endParaRPr lang="ru-RU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5720" y="142852"/>
            <a:ext cx="7854696" cy="6143668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студенческого совета: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514350" indent="-514350" algn="just">
              <a:buFont typeface="Wingdings" pitchFamily="2" charset="2"/>
              <a:buChar char="v"/>
            </a:pPr>
            <a:r>
              <a:rPr lang="ru-RU" sz="2800" dirty="0" smtClean="0"/>
              <a:t>	Формирование у студентов активной социальной позиции, желания участвовать в жизни общества, государства; </a:t>
            </a:r>
          </a:p>
          <a:p>
            <a:pPr marL="514350" indent="-514350" algn="just">
              <a:buFont typeface="Wingdings" pitchFamily="2" charset="2"/>
              <a:buChar char="v"/>
            </a:pPr>
            <a:r>
              <a:rPr lang="ru-RU" sz="2800" dirty="0" smtClean="0"/>
              <a:t>	Создание условий для максимального раскрытия каждым студентом своих возможностей, внутреннего потенциала; </a:t>
            </a:r>
          </a:p>
          <a:p>
            <a:pPr marL="514350" indent="-514350" algn="just">
              <a:buFont typeface="Wingdings" pitchFamily="2" charset="2"/>
              <a:buChar char="v"/>
            </a:pPr>
            <a:r>
              <a:rPr lang="ru-RU" sz="2800" dirty="0" smtClean="0"/>
              <a:t>	Обеспечение реализации прав на участие студентов в управлении колледжем, оценке качества образовательного процесса.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8596" y="571480"/>
            <a:ext cx="8501122" cy="592935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Студенческого совета:</a:t>
            </a:r>
          </a:p>
          <a:p>
            <a:pPr algn="ctr"/>
            <a:endParaRPr lang="ru-RU" sz="14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7200" dirty="0" smtClean="0"/>
              <a:t> </a:t>
            </a:r>
            <a:r>
              <a:rPr lang="ru-RU" sz="9600" dirty="0" smtClean="0"/>
              <a:t>содействие реализации общественно значимых молодежных инициатив;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9600" dirty="0" smtClean="0"/>
              <a:t> формирование и обучение студенческого актива;  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9600" dirty="0" smtClean="0"/>
              <a:t>создание единого информационного пространства для        студентов;  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9600" dirty="0" smtClean="0"/>
              <a:t>содействие формированию здорового образа жизни;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9600" dirty="0" smtClean="0"/>
              <a:t>содействие трудоустройству студентов;  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9600" dirty="0" smtClean="0"/>
              <a:t> организация досуга и отдыха;  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9600" dirty="0" smtClean="0"/>
              <a:t>вынесение предложений о поощрении студентов.</a:t>
            </a:r>
            <a:r>
              <a:rPr lang="ru-RU" sz="6400" dirty="0" smtClean="0"/>
              <a:t>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ru-RU" sz="5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7158" y="2000240"/>
            <a:ext cx="8967822" cy="8572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Спортивное мероприятие: Бежим навстречу Юбилею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85728"/>
            <a:ext cx="87868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яркие мероприятия, организованные студенческим советом за 2018-2019 учебный год</a:t>
            </a:r>
          </a:p>
          <a:p>
            <a:pPr algn="ctr"/>
            <a:endParaRPr lang="ru-RU" sz="3200" dirty="0"/>
          </a:p>
        </p:txBody>
      </p:sp>
      <p:pic>
        <p:nvPicPr>
          <p:cNvPr id="5" name="Рисунок 4" descr="DSC_0021 —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53403">
            <a:off x="4528090" y="2760025"/>
            <a:ext cx="3996772" cy="2664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_0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98692">
            <a:off x="294758" y="2689251"/>
            <a:ext cx="3064741" cy="2043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_03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57971">
            <a:off x="231640" y="4458913"/>
            <a:ext cx="2989652" cy="1993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_04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680941">
            <a:off x="6200335" y="4693736"/>
            <a:ext cx="2750331" cy="1833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_05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4429132"/>
            <a:ext cx="3178959" cy="2119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1472" y="214290"/>
            <a:ext cx="7854696" cy="10577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Студенческая конференция «Вступление в студенческий совет»</a:t>
            </a:r>
            <a:endParaRPr lang="ru-RU" dirty="0" smtClean="0"/>
          </a:p>
        </p:txBody>
      </p:sp>
      <p:pic>
        <p:nvPicPr>
          <p:cNvPr id="9" name="Рисунок 8" descr="IMG_91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20552">
            <a:off x="224650" y="1326765"/>
            <a:ext cx="285748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91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34082">
            <a:off x="5753039" y="1399038"/>
            <a:ext cx="3000364" cy="2250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92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86923">
            <a:off x="732472" y="3835878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91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40682">
            <a:off x="4740132" y="3850269"/>
            <a:ext cx="3238489" cy="2428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85786" y="214290"/>
            <a:ext cx="7854696" cy="62909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Мир </a:t>
            </a:r>
            <a:r>
              <a:rPr lang="ru-RU" dirty="0" err="1" smtClean="0">
                <a:solidFill>
                  <a:srgbClr val="FFFF00"/>
                </a:solidFill>
              </a:rPr>
              <a:t>Профтеха</a:t>
            </a:r>
            <a:r>
              <a:rPr lang="ru-RU" dirty="0" smtClean="0">
                <a:solidFill>
                  <a:srgbClr val="FFFF00"/>
                </a:solidFill>
              </a:rPr>
              <a:t> – Территория УСПЕХА!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DSCN02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44515">
            <a:off x="297691" y="1072461"/>
            <a:ext cx="3428992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02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31828">
            <a:off x="4861519" y="1280788"/>
            <a:ext cx="3524243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N02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3714752"/>
            <a:ext cx="37147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172</TotalTime>
  <Words>133</Words>
  <Application>Microsoft Office PowerPoint</Application>
  <PresentationFormat>Экран (4:3)</PresentationFormat>
  <Paragraphs>37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ОТЧЕТ РАБОТЫ СТУДЕНЧЕСКОГО СОВЕТА ТЕХНИКУМА ЗА 2017 – 2018 УЧЕБНЫЙ ГОД</dc:title>
  <dc:creator>Андрей</dc:creator>
  <cp:lastModifiedBy>Windows User</cp:lastModifiedBy>
  <cp:revision>34</cp:revision>
  <dcterms:created xsi:type="dcterms:W3CDTF">2018-06-22T14:09:54Z</dcterms:created>
  <dcterms:modified xsi:type="dcterms:W3CDTF">2020-04-13T12:58:06Z</dcterms:modified>
</cp:coreProperties>
</file>